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8" r:id="rId2"/>
    <p:sldId id="260" r:id="rId3"/>
    <p:sldId id="259" r:id="rId4"/>
    <p:sldId id="262" r:id="rId5"/>
    <p:sldId id="263" r:id="rId6"/>
    <p:sldId id="265" r:id="rId7"/>
    <p:sldId id="270" r:id="rId8"/>
    <p:sldId id="269" r:id="rId9"/>
    <p:sldId id="268" r:id="rId10"/>
    <p:sldId id="266" r:id="rId11"/>
    <p:sldId id="267" r:id="rId12"/>
    <p:sldId id="271" r:id="rId13"/>
    <p:sldId id="272" r:id="rId14"/>
    <p:sldId id="273" r:id="rId15"/>
    <p:sldId id="27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11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7A9ADC7D-53C4-4798-8123-0FC89C6861B6}" type="datetimeFigureOut">
              <a:rPr lang="en-US" smtClean="0"/>
              <a:t>1/29/2018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DED63496-22E2-4253-84EC-F6C77C835918}" type="slidenum">
              <a:rPr lang="en-US" smtClean="0"/>
              <a:t>‹#›</a:t>
            </a:fld>
            <a:endParaRPr lang="en-US"/>
          </a:p>
        </p:txBody>
      </p:sp>
    </p:spTree>
    <p:extLst>
      <p:ext uri="{BB962C8B-B14F-4D97-AF65-F5344CB8AC3E}">
        <p14:creationId xmlns:p14="http://schemas.microsoft.com/office/powerpoint/2010/main" val="198816989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w/ Subtit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524000"/>
            <a:ext cx="8229600" cy="4191000"/>
          </a:xfrm>
        </p:spPr>
        <p:txBody>
          <a:bodyPr/>
          <a:lstStyle>
            <a:lvl1pPr marL="0" indent="0" algn="l">
              <a:buNone/>
              <a:defRPr>
                <a:solidFill>
                  <a:srgbClr val="14131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5"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440362"/>
          </a:xfrm>
        </p:spPr>
        <p:txBody>
          <a:bodyPr/>
          <a:lstStyle/>
          <a:p>
            <a:r>
              <a:rPr lang="en-US" smtClean="0"/>
              <a:t>Click to edit Master title style</a:t>
            </a:r>
            <a:endParaRPr lang="en-US"/>
          </a:p>
        </p:txBody>
      </p:sp>
    </p:spTree>
    <p:extLst>
      <p:ext uri="{BB962C8B-B14F-4D97-AF65-F5344CB8AC3E}">
        <p14:creationId xmlns:p14="http://schemas.microsoft.com/office/powerpoint/2010/main" val="35732384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191001"/>
          </a:xfrm>
        </p:spPr>
        <p:txBody>
          <a:bodyPr/>
          <a:lstStyle>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408334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524000"/>
            <a:ext cx="4076700" cy="4191000"/>
          </a:xfrm>
        </p:spPr>
        <p:txBody>
          <a:bodyPr/>
          <a:lstStyle>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457700" y="1524000"/>
            <a:ext cx="4076700" cy="4191000"/>
          </a:xfrm>
        </p:spPr>
        <p:txBody>
          <a:bodyPr/>
          <a:lstStyle>
            <a:lvl4pPr>
              <a:defRPr sz="1500"/>
            </a:lvl4pPr>
            <a:lvl5pPr>
              <a:defRPr sz="15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10086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7112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7390" y="1524001"/>
            <a:ext cx="4799409" cy="41910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524000"/>
            <a:ext cx="3121819" cy="41910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48472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86200" y="1524001"/>
            <a:ext cx="4630341" cy="418334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5" name="Text Placeholder 3"/>
          <p:cNvSpPr>
            <a:spLocks noGrp="1"/>
          </p:cNvSpPr>
          <p:nvPr>
            <p:ph type="body" sz="half" idx="2"/>
          </p:nvPr>
        </p:nvSpPr>
        <p:spPr>
          <a:xfrm>
            <a:off x="457200" y="1524000"/>
            <a:ext cx="3121819" cy="4191000"/>
          </a:xfrm>
        </p:spPr>
        <p:txBody>
          <a:bodyPr>
            <a:normAutofit/>
          </a:bodyPr>
          <a:lstStyle>
            <a:lvl1pPr marL="0" indent="0">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6"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639031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9"/>
          <a:stretch>
            <a:fillRect/>
          </a:stretch>
        </p:blipFill>
        <p:spPr>
          <a:xfrm>
            <a:off x="152400" y="6059394"/>
            <a:ext cx="3731075" cy="682811"/>
          </a:xfrm>
          <a:prstGeom prst="rect">
            <a:avLst/>
          </a:prstGeom>
        </p:spPr>
      </p:pic>
      <p:sp>
        <p:nvSpPr>
          <p:cNvPr id="3" name="Text Placeholder 2"/>
          <p:cNvSpPr>
            <a:spLocks noGrp="1"/>
          </p:cNvSpPr>
          <p:nvPr>
            <p:ph type="body" idx="1"/>
          </p:nvPr>
        </p:nvSpPr>
        <p:spPr>
          <a:xfrm>
            <a:off x="457200" y="1524000"/>
            <a:ext cx="8229600" cy="4191001"/>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pic>
        <p:nvPicPr>
          <p:cNvPr id="1027" name="Picture 3" descr="C:\Users\smetcalf\Desktop\Desktop\Desktop\Desktop\Desktop\NewISUEOwordmarks\ISUEO_eps\ISUEO_RedBarNoBleed.png"/>
          <p:cNvPicPr>
            <a:picLocks noChangeAspect="1" noChangeArrowheads="1"/>
          </p:cNvPicPr>
          <p:nvPr userDrawn="1"/>
        </p:nvPicPr>
        <p:blipFill>
          <a:blip r:embed="rId10" cstate="print"/>
          <a:srcRect/>
          <a:stretch>
            <a:fillRect/>
          </a:stretch>
        </p:blipFill>
        <p:spPr bwMode="hidden">
          <a:xfrm>
            <a:off x="2591" y="5943600"/>
            <a:ext cx="9144000" cy="914400"/>
          </a:xfrm>
          <a:prstGeom prst="rect">
            <a:avLst/>
          </a:prstGeom>
          <a:noFill/>
        </p:spPr>
      </p:pic>
      <p:sp>
        <p:nvSpPr>
          <p:cNvPr id="4" name="Title Placeholder 3"/>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9" r:id="rId2"/>
    <p:sldLayoutId id="2147483652" r:id="rId3"/>
    <p:sldLayoutId id="2147483653" r:id="rId4"/>
    <p:sldLayoutId id="2147483655" r:id="rId5"/>
    <p:sldLayoutId id="2147483657" r:id="rId6"/>
    <p:sldLayoutId id="2147483658" r:id="rId7"/>
  </p:sldLayoutIdLst>
  <p:txStyles>
    <p:titleStyle>
      <a:lvl1pPr algn="l" defTabSz="914400" rtl="0" eaLnBrk="1" latinLnBrk="0" hangingPunct="1">
        <a:spcBef>
          <a:spcPct val="0"/>
        </a:spcBef>
        <a:buNone/>
        <a:defRPr sz="3600" kern="120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1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hyperlink" Target="https://food.unl.edu/freezing-cooked-food-future-meals-freezer-bags-tips"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9.jpeg"/><Relationship Id="rId13" Type="http://schemas.openxmlformats.org/officeDocument/2006/relationships/image" Target="../media/image14.png"/><Relationship Id="rId3" Type="http://schemas.openxmlformats.org/officeDocument/2006/relationships/image" Target="../media/image4.jpg"/><Relationship Id="rId7" Type="http://schemas.openxmlformats.org/officeDocument/2006/relationships/image" Target="../media/image8.jpeg"/><Relationship Id="rId12" Type="http://schemas.openxmlformats.org/officeDocument/2006/relationships/image" Target="../media/image13.jpeg"/><Relationship Id="rId2" Type="http://schemas.openxmlformats.org/officeDocument/2006/relationships/image" Target="../media/image3.jpg"/><Relationship Id="rId1" Type="http://schemas.openxmlformats.org/officeDocument/2006/relationships/slideLayout" Target="../slideLayouts/slideLayout2.xml"/><Relationship Id="rId6" Type="http://schemas.openxmlformats.org/officeDocument/2006/relationships/image" Target="../media/image7.jpeg"/><Relationship Id="rId11" Type="http://schemas.openxmlformats.org/officeDocument/2006/relationships/image" Target="../media/image12.jpeg"/><Relationship Id="rId5" Type="http://schemas.openxmlformats.org/officeDocument/2006/relationships/image" Target="../media/image6.jpeg"/><Relationship Id="rId15" Type="http://schemas.openxmlformats.org/officeDocument/2006/relationships/image" Target="../media/image16.jp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 Id="rId14" Type="http://schemas.openxmlformats.org/officeDocument/2006/relationships/image" Target="../media/image15.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2438400"/>
            <a:ext cx="8229600" cy="3276600"/>
          </a:xfrm>
        </p:spPr>
        <p:txBody>
          <a:bodyPr/>
          <a:lstStyle/>
          <a:p>
            <a:endParaRPr lang="en-US" dirty="0" smtClean="0"/>
          </a:p>
          <a:p>
            <a:endParaRPr lang="en-US" dirty="0"/>
          </a:p>
          <a:p>
            <a:pPr algn="ctr"/>
            <a:r>
              <a:rPr lang="en-US" dirty="0" smtClean="0"/>
              <a:t>Steph Erpelding</a:t>
            </a:r>
          </a:p>
          <a:p>
            <a:pPr algn="ctr"/>
            <a:r>
              <a:rPr lang="en-US" dirty="0" smtClean="0"/>
              <a:t>Sac County Extension and Outreach</a:t>
            </a:r>
          </a:p>
          <a:p>
            <a:pPr algn="ctr"/>
            <a:r>
              <a:rPr lang="en-US" dirty="0" smtClean="0"/>
              <a:t>County Youth Coordinator/Office Manager</a:t>
            </a:r>
          </a:p>
          <a:p>
            <a:pPr algn="ctr"/>
            <a:r>
              <a:rPr lang="en-US" dirty="0" smtClean="0"/>
              <a:t>Farm Wife/Mother of 3</a:t>
            </a:r>
            <a:endParaRPr lang="en-US" dirty="0"/>
          </a:p>
        </p:txBody>
      </p:sp>
      <p:sp>
        <p:nvSpPr>
          <p:cNvPr id="3" name="Title 2"/>
          <p:cNvSpPr>
            <a:spLocks noGrp="1"/>
          </p:cNvSpPr>
          <p:nvPr>
            <p:ph type="title"/>
          </p:nvPr>
        </p:nvSpPr>
        <p:spPr>
          <a:xfrm>
            <a:off x="457200" y="274638"/>
            <a:ext cx="8229600" cy="2544762"/>
          </a:xfrm>
        </p:spPr>
        <p:txBody>
          <a:bodyPr>
            <a:normAutofit/>
          </a:bodyPr>
          <a:lstStyle/>
          <a:p>
            <a:pPr algn="ctr"/>
            <a:r>
              <a:rPr lang="en-US" sz="6600" i="1" dirty="0" smtClean="0"/>
              <a:t>Freezer Meals</a:t>
            </a:r>
            <a:endParaRPr lang="en-US" sz="6600" i="1" dirty="0"/>
          </a:p>
        </p:txBody>
      </p:sp>
    </p:spTree>
    <p:extLst>
      <p:ext uri="{BB962C8B-B14F-4D97-AF65-F5344CB8AC3E}">
        <p14:creationId xmlns:p14="http://schemas.microsoft.com/office/powerpoint/2010/main" val="27114408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3429000" cy="4343400"/>
          </a:xfrm>
        </p:spPr>
        <p:txBody>
          <a:bodyPr/>
          <a:lstStyle/>
          <a:p>
            <a:r>
              <a:rPr lang="en-US" dirty="0" smtClean="0"/>
              <a:t>Soups</a:t>
            </a:r>
          </a:p>
          <a:p>
            <a:r>
              <a:rPr lang="en-US" dirty="0" smtClean="0"/>
              <a:t>Stews</a:t>
            </a:r>
          </a:p>
          <a:p>
            <a:r>
              <a:rPr lang="en-US" dirty="0" smtClean="0"/>
              <a:t>Casseroles</a:t>
            </a:r>
          </a:p>
          <a:p>
            <a:r>
              <a:rPr lang="en-US" dirty="0" smtClean="0"/>
              <a:t>Pasta Sauces</a:t>
            </a:r>
          </a:p>
          <a:p>
            <a:r>
              <a:rPr lang="en-US" dirty="0" smtClean="0"/>
              <a:t>Meatballs</a:t>
            </a:r>
          </a:p>
          <a:p>
            <a:r>
              <a:rPr lang="en-US" dirty="0" smtClean="0"/>
              <a:t>Meatloaf</a:t>
            </a:r>
          </a:p>
          <a:p>
            <a:r>
              <a:rPr lang="en-US" dirty="0" smtClean="0"/>
              <a:t>Marinated meats</a:t>
            </a:r>
          </a:p>
          <a:p>
            <a:r>
              <a:rPr lang="en-US" dirty="0" smtClean="0"/>
              <a:t>Burritos</a:t>
            </a:r>
          </a:p>
          <a:p>
            <a:r>
              <a:rPr lang="en-US" dirty="0" smtClean="0"/>
              <a:t>Vegetables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Freezer Meal Ideas</a:t>
            </a:r>
            <a:endParaRPr lang="en-US" sz="4400" dirty="0"/>
          </a:p>
        </p:txBody>
      </p:sp>
      <p:sp>
        <p:nvSpPr>
          <p:cNvPr id="4" name="TextBox 3"/>
          <p:cNvSpPr txBox="1"/>
          <p:nvPr/>
        </p:nvSpPr>
        <p:spPr>
          <a:xfrm>
            <a:off x="4038600" y="1371600"/>
            <a:ext cx="4724400" cy="2862322"/>
          </a:xfrm>
          <a:prstGeom prst="rect">
            <a:avLst/>
          </a:prstGeom>
          <a:noFill/>
        </p:spPr>
        <p:txBody>
          <a:bodyPr wrap="square" rtlCol="0">
            <a:spAutoFit/>
          </a:bodyPr>
          <a:lstStyle/>
          <a:p>
            <a:r>
              <a:rPr lang="en-US" sz="2400" dirty="0" smtClean="0">
                <a:latin typeface="Arial" panose="020B0604020202020204" pitchFamily="34" charset="0"/>
                <a:cs typeface="Arial" panose="020B0604020202020204" pitchFamily="34" charset="0"/>
              </a:rPr>
              <a:t>Taverns/Sloppy Joes</a:t>
            </a:r>
          </a:p>
          <a:p>
            <a:r>
              <a:rPr lang="en-US" sz="2400" dirty="0" smtClean="0">
                <a:latin typeface="Arial" panose="020B0604020202020204" pitchFamily="34" charset="0"/>
                <a:cs typeface="Arial" panose="020B0604020202020204" pitchFamily="34" charset="0"/>
              </a:rPr>
              <a:t>Chicken Pot Pies</a:t>
            </a:r>
          </a:p>
          <a:p>
            <a:r>
              <a:rPr lang="en-US" sz="2400" dirty="0" smtClean="0">
                <a:latin typeface="Arial" panose="020B0604020202020204" pitchFamily="34" charset="0"/>
                <a:cs typeface="Arial" panose="020B0604020202020204" pitchFamily="34" charset="0"/>
              </a:rPr>
              <a:t>Taco/Fajita Meat</a:t>
            </a:r>
          </a:p>
          <a:p>
            <a:r>
              <a:rPr lang="en-US" sz="2400" dirty="0" smtClean="0">
                <a:latin typeface="Arial" panose="020B0604020202020204" pitchFamily="34" charset="0"/>
                <a:cs typeface="Arial" panose="020B0604020202020204" pitchFamily="34" charset="0"/>
              </a:rPr>
              <a:t>Pulled Pork</a:t>
            </a:r>
          </a:p>
          <a:p>
            <a:r>
              <a:rPr lang="en-US" sz="2400" dirty="0" smtClean="0">
                <a:latin typeface="Arial" panose="020B0604020202020204" pitchFamily="34" charset="0"/>
                <a:cs typeface="Arial" panose="020B0604020202020204" pitchFamily="34" charset="0"/>
              </a:rPr>
              <a:t>Lasagna</a:t>
            </a:r>
          </a:p>
          <a:p>
            <a:r>
              <a:rPr lang="en-US" sz="2400" dirty="0" smtClean="0">
                <a:latin typeface="Arial" panose="020B0604020202020204" pitchFamily="34" charset="0"/>
                <a:cs typeface="Arial" panose="020B0604020202020204" pitchFamily="34" charset="0"/>
              </a:rPr>
              <a:t>Apple Crisp</a:t>
            </a:r>
          </a:p>
          <a:p>
            <a:endParaRPr lang="en-US" dirty="0" smtClean="0"/>
          </a:p>
          <a:p>
            <a:endParaRPr lang="en-US" dirty="0"/>
          </a:p>
        </p:txBody>
      </p:sp>
    </p:spTree>
    <p:extLst>
      <p:ext uri="{BB962C8B-B14F-4D97-AF65-F5344CB8AC3E}">
        <p14:creationId xmlns:p14="http://schemas.microsoft.com/office/powerpoint/2010/main" val="684500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lnSpcReduction="10000"/>
          </a:bodyPr>
          <a:lstStyle/>
          <a:p>
            <a:r>
              <a:rPr lang="en-US" dirty="0" smtClean="0"/>
              <a:t>University of Nebraska – Lincoln – Freezing Cooked Food for Future Meals: Freezer Bag Tips – </a:t>
            </a:r>
            <a:r>
              <a:rPr lang="en-US" dirty="0" smtClean="0">
                <a:hlinkClick r:id="rId2"/>
              </a:rPr>
              <a:t>https://food.unl.edu/freezing-cooked-food-future-meals-freezer-bags-tips</a:t>
            </a:r>
            <a:r>
              <a:rPr lang="en-US" dirty="0" smtClean="0"/>
              <a:t> </a:t>
            </a:r>
          </a:p>
          <a:p>
            <a:endParaRPr lang="en-US" dirty="0"/>
          </a:p>
          <a:p>
            <a:r>
              <a:rPr lang="en-US" dirty="0" smtClean="0"/>
              <a:t>Iowa State University Extension and Outreach </a:t>
            </a:r>
            <a:r>
              <a:rPr lang="en-US" dirty="0" err="1" smtClean="0"/>
              <a:t>AnswerLine</a:t>
            </a:r>
            <a:r>
              <a:rPr lang="en-US" dirty="0" smtClean="0"/>
              <a:t> 1-800-262-3804       Mon-Fri 9am-noon, 1-4pm</a:t>
            </a:r>
          </a:p>
          <a:p>
            <a:endParaRPr lang="en-US" dirty="0" smtClean="0"/>
          </a:p>
          <a:p>
            <a:r>
              <a:rPr lang="en-US" dirty="0" smtClean="0"/>
              <a:t>Blog – March 3, 2016 – Making Freezer Meals</a:t>
            </a:r>
          </a:p>
          <a:p>
            <a:r>
              <a:rPr lang="en-US" dirty="0" smtClean="0"/>
              <a:t>Blog – July 24, 2014 – Preparing Meals for the freezer</a:t>
            </a:r>
          </a:p>
          <a:p>
            <a:r>
              <a:rPr lang="en-US" dirty="0" smtClean="0"/>
              <a:t>Blog – June 1, 2017 – Freezer food for after baby arrives</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Resources</a:t>
            </a:r>
            <a:endParaRPr lang="en-US" sz="4400" dirty="0"/>
          </a:p>
        </p:txBody>
      </p:sp>
    </p:spTree>
    <p:extLst>
      <p:ext uri="{BB962C8B-B14F-4D97-AF65-F5344CB8AC3E}">
        <p14:creationId xmlns:p14="http://schemas.microsoft.com/office/powerpoint/2010/main" val="12489040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fontScale="85000" lnSpcReduction="10000"/>
          </a:bodyPr>
          <a:lstStyle/>
          <a:p>
            <a:r>
              <a:rPr lang="en-US" dirty="0" smtClean="0"/>
              <a:t>2 lbs. ground beef</a:t>
            </a:r>
          </a:p>
          <a:p>
            <a:r>
              <a:rPr lang="en-US" dirty="0" smtClean="0"/>
              <a:t>1 sm. Onion chopped</a:t>
            </a:r>
          </a:p>
          <a:p>
            <a:r>
              <a:rPr lang="en-US" dirty="0" smtClean="0"/>
              <a:t>1 (12 oz.) pkg. frozen egg noodles</a:t>
            </a:r>
          </a:p>
          <a:p>
            <a:r>
              <a:rPr lang="en-US" dirty="0" smtClean="0"/>
              <a:t>2 cans pizza sauce</a:t>
            </a:r>
          </a:p>
          <a:p>
            <a:r>
              <a:rPr lang="en-US" dirty="0" smtClean="0"/>
              <a:t>1 (8 oz.) pkg. mozzarella cheese</a:t>
            </a:r>
          </a:p>
          <a:p>
            <a:endParaRPr lang="en-US" dirty="0"/>
          </a:p>
          <a:p>
            <a:r>
              <a:rPr lang="en-US" dirty="0" smtClean="0"/>
              <a:t>Brown ground beef and onion together; drain excess grease. Cook noodles according to package directions and drain. Mix together browned hamburger, onion, noodles and pizza sauce. Put in greased 9x13 inch pan. Sprinkle with mozzarella cheese. Bake at 400 degrees for about 10 minutes or until cheese has melted. </a:t>
            </a:r>
          </a:p>
          <a:p>
            <a:endParaRPr lang="en-US" dirty="0"/>
          </a:p>
          <a:p>
            <a:r>
              <a:rPr lang="en-US" dirty="0" smtClean="0"/>
              <a:t>Source: Lynette Tiefenthaler</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fontScale="90000"/>
          </a:bodyPr>
          <a:lstStyle/>
          <a:p>
            <a:r>
              <a:rPr lang="en-US" sz="4400" dirty="0" smtClean="0"/>
              <a:t>Hamburger and Noodle Dish</a:t>
            </a:r>
            <a:endParaRPr lang="en-US" sz="4400" dirty="0"/>
          </a:p>
        </p:txBody>
      </p:sp>
    </p:spTree>
    <p:extLst>
      <p:ext uri="{BB962C8B-B14F-4D97-AF65-F5344CB8AC3E}">
        <p14:creationId xmlns:p14="http://schemas.microsoft.com/office/powerpoint/2010/main" val="5682936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fontScale="55000" lnSpcReduction="20000"/>
          </a:bodyPr>
          <a:lstStyle/>
          <a:p>
            <a:r>
              <a:rPr lang="en-US" dirty="0" smtClean="0"/>
              <a:t>This recipe makes the equivalent of six (1.25 oz.) packages</a:t>
            </a:r>
          </a:p>
          <a:p>
            <a:endParaRPr lang="en-US" dirty="0"/>
          </a:p>
          <a:p>
            <a:r>
              <a:rPr lang="en-US" dirty="0" smtClean="0"/>
              <a:t>¼ cup dried </a:t>
            </a:r>
            <a:r>
              <a:rPr lang="en-US" dirty="0" smtClean="0"/>
              <a:t>minced </a:t>
            </a:r>
            <a:r>
              <a:rPr lang="en-US" dirty="0" smtClean="0"/>
              <a:t>onion</a:t>
            </a:r>
          </a:p>
          <a:p>
            <a:r>
              <a:rPr lang="en-US" dirty="0" smtClean="0"/>
              <a:t>1 Tbsp. garlic powder</a:t>
            </a:r>
          </a:p>
          <a:p>
            <a:r>
              <a:rPr lang="en-US" dirty="0" smtClean="0"/>
              <a:t>2 Tbsp. chili powder</a:t>
            </a:r>
          </a:p>
          <a:p>
            <a:r>
              <a:rPr lang="en-US" dirty="0" smtClean="0"/>
              <a:t>1 Tbsp. dried oregano</a:t>
            </a:r>
          </a:p>
          <a:p>
            <a:r>
              <a:rPr lang="en-US" dirty="0" smtClean="0"/>
              <a:t>1 Tbsp. cornstarch</a:t>
            </a:r>
          </a:p>
          <a:p>
            <a:r>
              <a:rPr lang="en-US" dirty="0" smtClean="0"/>
              <a:t>1 Tbsp. ground cumin</a:t>
            </a:r>
          </a:p>
          <a:p>
            <a:r>
              <a:rPr lang="en-US" dirty="0" smtClean="0"/>
              <a:t>1 Tbsp. crushed dried red pepper</a:t>
            </a:r>
          </a:p>
          <a:p>
            <a:endParaRPr lang="en-US" dirty="0"/>
          </a:p>
          <a:p>
            <a:r>
              <a:rPr lang="en-US" dirty="0"/>
              <a:t>Combine all ingredients; mix well. Place in storage container with a tight-fitting lid; seal tightly. Store in a cool, dry place for up to one year. Stir or shake well before each use.</a:t>
            </a:r>
          </a:p>
          <a:p>
            <a:r>
              <a:rPr lang="en-US" dirty="0"/>
              <a:t>To use as a substitute for commercially prepared taco seasoning mixes, measure 2 Tablespoons per pound of hot, cooked, ground meat. Then</a:t>
            </a:r>
            <a:br>
              <a:rPr lang="en-US" dirty="0"/>
            </a:br>
            <a:r>
              <a:rPr lang="en-US" dirty="0"/>
              <a:t>add 8 ounces (no added salt) tomato sauce to the cooked ground meat/seasoning mixture. Spoon meat mixture into taco shells and top with cheese, shredded salad greens, tomatoes, and other desired toppings.</a:t>
            </a:r>
          </a:p>
          <a:p>
            <a:r>
              <a:rPr lang="en-US" dirty="0"/>
              <a:t>Yield: 4 servings, 1 taco per serving.</a:t>
            </a:r>
          </a:p>
          <a:p>
            <a:endParaRPr lang="en-US" dirty="0" smtClean="0"/>
          </a:p>
          <a:p>
            <a:endParaRPr lang="en-US" dirty="0"/>
          </a:p>
          <a:p>
            <a:r>
              <a:rPr lang="en-US" dirty="0" smtClean="0"/>
              <a:t>Source: Words on Wellness January 2011</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Taco Seasoning Mix</a:t>
            </a:r>
            <a:endParaRPr lang="en-US" sz="4400" dirty="0"/>
          </a:p>
        </p:txBody>
      </p:sp>
    </p:spTree>
    <p:extLst>
      <p:ext uri="{BB962C8B-B14F-4D97-AF65-F5344CB8AC3E}">
        <p14:creationId xmlns:p14="http://schemas.microsoft.com/office/powerpoint/2010/main" val="19058610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fontScale="62500" lnSpcReduction="20000"/>
          </a:bodyPr>
          <a:lstStyle/>
          <a:p>
            <a:r>
              <a:rPr lang="en-US" b="1" dirty="0"/>
              <a:t>Ingredients</a:t>
            </a:r>
          </a:p>
          <a:p>
            <a:r>
              <a:rPr lang="en-US" b="1" dirty="0"/>
              <a:t>1 can (15 ounces)</a:t>
            </a:r>
            <a:r>
              <a:rPr lang="en-US" dirty="0"/>
              <a:t> great northern beans (drained and rinsed)</a:t>
            </a:r>
          </a:p>
          <a:p>
            <a:r>
              <a:rPr lang="en-US" b="1" dirty="0"/>
              <a:t>1/3 cup</a:t>
            </a:r>
            <a:r>
              <a:rPr lang="en-US" dirty="0"/>
              <a:t> honey</a:t>
            </a:r>
          </a:p>
          <a:p>
            <a:r>
              <a:rPr lang="en-US" b="1" dirty="0"/>
              <a:t>1 tablespoon</a:t>
            </a:r>
            <a:r>
              <a:rPr lang="en-US" dirty="0"/>
              <a:t> vanilla</a:t>
            </a:r>
          </a:p>
          <a:p>
            <a:r>
              <a:rPr lang="en-US" b="1" dirty="0"/>
              <a:t>1 1/4 cups</a:t>
            </a:r>
            <a:r>
              <a:rPr lang="en-US" dirty="0"/>
              <a:t> peanut butter</a:t>
            </a:r>
          </a:p>
          <a:p>
            <a:r>
              <a:rPr lang="en-US" b="1" dirty="0"/>
              <a:t>1 1/2 cups</a:t>
            </a:r>
            <a:r>
              <a:rPr lang="en-US" dirty="0"/>
              <a:t> quick cooking </a:t>
            </a:r>
            <a:r>
              <a:rPr lang="en-US" dirty="0" smtClean="0"/>
              <a:t>oats</a:t>
            </a:r>
          </a:p>
          <a:p>
            <a:endParaRPr lang="en-US" dirty="0"/>
          </a:p>
          <a:p>
            <a:r>
              <a:rPr lang="en-US" b="1" dirty="0"/>
              <a:t>Instructions</a:t>
            </a:r>
          </a:p>
          <a:p>
            <a:r>
              <a:rPr lang="en-US" dirty="0" smtClean="0"/>
              <a:t>1. Mash </a:t>
            </a:r>
            <a:r>
              <a:rPr lang="en-US" dirty="0"/>
              <a:t>the great northern beans with a fork in a bowl until smooth.</a:t>
            </a:r>
          </a:p>
          <a:p>
            <a:r>
              <a:rPr lang="en-US" dirty="0" smtClean="0"/>
              <a:t>2. Add </a:t>
            </a:r>
            <a:r>
              <a:rPr lang="en-US" dirty="0"/>
              <a:t>the honey and vanilla. Stir.</a:t>
            </a:r>
          </a:p>
          <a:p>
            <a:r>
              <a:rPr lang="en-US" dirty="0" smtClean="0"/>
              <a:t>3. Add </a:t>
            </a:r>
            <a:r>
              <a:rPr lang="en-US" dirty="0"/>
              <a:t>peanut butter. Stir until blended.</a:t>
            </a:r>
          </a:p>
          <a:p>
            <a:r>
              <a:rPr lang="en-US" dirty="0" smtClean="0"/>
              <a:t>4. Stir </a:t>
            </a:r>
            <a:r>
              <a:rPr lang="en-US" dirty="0"/>
              <a:t>in the oatmeal.</a:t>
            </a:r>
          </a:p>
          <a:p>
            <a:r>
              <a:rPr lang="en-US" dirty="0" smtClean="0"/>
              <a:t>5. Wash </a:t>
            </a:r>
            <a:r>
              <a:rPr lang="en-US" dirty="0"/>
              <a:t>hands. Use a tablespoon to scoop up some of the peanut butter mixture. Shape the mixture into balls (makes 50 balls).</a:t>
            </a:r>
          </a:p>
          <a:p>
            <a:r>
              <a:rPr lang="en-US" dirty="0" smtClean="0"/>
              <a:t>6. Store </a:t>
            </a:r>
            <a:r>
              <a:rPr lang="en-US" dirty="0"/>
              <a:t>leftover balls in an airtight container in the refrigerator.</a:t>
            </a:r>
          </a:p>
          <a:p>
            <a:endParaRPr lang="en-US" dirty="0" smtClean="0"/>
          </a:p>
          <a:p>
            <a:endParaRPr lang="en-US" dirty="0"/>
          </a:p>
          <a:p>
            <a:r>
              <a:rPr lang="en-US" dirty="0" smtClean="0"/>
              <a:t>Source: Spend Smart Eat Smart</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Peanut Butter Balls</a:t>
            </a:r>
            <a:endParaRPr lang="en-US" sz="4400" dirty="0"/>
          </a:p>
        </p:txBody>
      </p:sp>
    </p:spTree>
    <p:extLst>
      <p:ext uri="{BB962C8B-B14F-4D97-AF65-F5344CB8AC3E}">
        <p14:creationId xmlns:p14="http://schemas.microsoft.com/office/powerpoint/2010/main" val="3735520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a:bodyPr>
          <a:lstStyle/>
          <a:p>
            <a:pPr algn="ctr"/>
            <a:r>
              <a:rPr lang="en-US" sz="9600" b="1" dirty="0" smtClean="0"/>
              <a:t>Questions??</a:t>
            </a:r>
            <a:endParaRPr lang="en-US" sz="96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2477972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5800" y="381000"/>
            <a:ext cx="3251200" cy="24384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39533" y="405528"/>
            <a:ext cx="2540000" cy="19050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91943" y="2312708"/>
            <a:ext cx="1950720" cy="1874520"/>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781800" y="2590800"/>
            <a:ext cx="2133600" cy="2133600"/>
          </a:xfrm>
          <a:prstGeom prst="rect">
            <a:avLst/>
          </a:prstGeom>
        </p:spPr>
      </p:pic>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09533" y="4820839"/>
            <a:ext cx="2087880" cy="1174433"/>
          </a:xfrm>
          <a:prstGeom prst="rect">
            <a:avLst/>
          </a:prstGeom>
        </p:spPr>
      </p:pic>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1042" y="3911600"/>
            <a:ext cx="1352550" cy="1803400"/>
          </a:xfrm>
          <a:prstGeom prst="rect">
            <a:avLst/>
          </a:prstGeom>
        </p:spPr>
      </p:pic>
      <p:pic>
        <p:nvPicPr>
          <p:cNvPr id="10" name="Picture 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741812" y="3997860"/>
            <a:ext cx="1200150" cy="1600200"/>
          </a:xfrm>
          <a:prstGeom prst="rect">
            <a:avLst/>
          </a:prstGeom>
        </p:spPr>
      </p:pic>
      <p:pic>
        <p:nvPicPr>
          <p:cNvPr id="11" name="Picture 1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44895" y="4185719"/>
            <a:ext cx="1143000" cy="1524000"/>
          </a:xfrm>
          <a:prstGeom prst="rect">
            <a:avLst/>
          </a:prstGeom>
        </p:spPr>
      </p:pic>
      <p:pic>
        <p:nvPicPr>
          <p:cNvPr id="12" name="Picture 1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32118" y="2518624"/>
            <a:ext cx="1085850" cy="1447800"/>
          </a:xfrm>
          <a:prstGeom prst="rect">
            <a:avLst/>
          </a:prstGeom>
        </p:spPr>
      </p:pic>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4379627" y="4224565"/>
            <a:ext cx="985838" cy="1752600"/>
          </a:xfrm>
          <a:prstGeom prst="rect">
            <a:avLst/>
          </a:prstGeom>
        </p:spPr>
      </p:pic>
      <p:pic>
        <p:nvPicPr>
          <p:cNvPr id="14" name="Picture 13"/>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3603176" y="2275371"/>
            <a:ext cx="1352550" cy="1803400"/>
          </a:xfrm>
          <a:prstGeom prst="rect">
            <a:avLst/>
          </a:prstGeom>
        </p:spPr>
      </p:pic>
      <p:pic>
        <p:nvPicPr>
          <p:cNvPr id="15" name="Picture 14"/>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5511249" y="4279997"/>
            <a:ext cx="952500" cy="981075"/>
          </a:xfrm>
          <a:prstGeom prst="rect">
            <a:avLst/>
          </a:prstGeom>
        </p:spPr>
      </p:pic>
      <p:pic>
        <p:nvPicPr>
          <p:cNvPr id="16" name="Picture 15"/>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4132212" y="723157"/>
            <a:ext cx="1012109" cy="1012109"/>
          </a:xfrm>
          <a:prstGeom prst="rect">
            <a:avLst/>
          </a:prstGeom>
        </p:spPr>
      </p:pic>
      <p:pic>
        <p:nvPicPr>
          <p:cNvPr id="3" name="Picture 2"/>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1599436" y="2356920"/>
            <a:ext cx="1524000" cy="1524000"/>
          </a:xfrm>
          <a:prstGeom prst="rect">
            <a:avLst/>
          </a:prstGeom>
        </p:spPr>
      </p:pic>
    </p:spTree>
    <p:extLst>
      <p:ext uri="{BB962C8B-B14F-4D97-AF65-F5344CB8AC3E}">
        <p14:creationId xmlns:p14="http://schemas.microsoft.com/office/powerpoint/2010/main" val="2172686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981200"/>
            <a:ext cx="8229600" cy="3733800"/>
          </a:xfrm>
        </p:spPr>
        <p:txBody>
          <a:bodyPr/>
          <a:lstStyle/>
          <a:p>
            <a:pPr algn="ctr"/>
            <a:r>
              <a:rPr lang="en-US" sz="4800" dirty="0" smtClean="0"/>
              <a:t>Saves Time</a:t>
            </a:r>
          </a:p>
          <a:p>
            <a:pPr algn="ctr"/>
            <a:r>
              <a:rPr lang="en-US" sz="4800" dirty="0" smtClean="0"/>
              <a:t>Saves $$</a:t>
            </a:r>
          </a:p>
          <a:p>
            <a:pPr algn="ctr"/>
            <a:r>
              <a:rPr lang="en-US" sz="4800" dirty="0" smtClean="0"/>
              <a:t>What’s For Supper?</a:t>
            </a:r>
          </a:p>
          <a:p>
            <a:pPr algn="ctr"/>
            <a:r>
              <a:rPr lang="en-US" sz="4800" dirty="0" smtClean="0"/>
              <a:t>Nutrition</a:t>
            </a:r>
          </a:p>
          <a:p>
            <a:endParaRPr lang="en-US" dirty="0"/>
          </a:p>
        </p:txBody>
      </p:sp>
      <p:sp>
        <p:nvSpPr>
          <p:cNvPr id="3" name="Title 2"/>
          <p:cNvSpPr>
            <a:spLocks noGrp="1"/>
          </p:cNvSpPr>
          <p:nvPr>
            <p:ph type="title"/>
          </p:nvPr>
        </p:nvSpPr>
        <p:spPr/>
        <p:txBody>
          <a:bodyPr>
            <a:normAutofit/>
          </a:bodyPr>
          <a:lstStyle/>
          <a:p>
            <a:r>
              <a:rPr lang="en-US" sz="4400" dirty="0" smtClean="0"/>
              <a:t>Why?</a:t>
            </a:r>
            <a:endParaRPr lang="en-US" sz="4400" dirty="0"/>
          </a:p>
        </p:txBody>
      </p:sp>
    </p:spTree>
    <p:extLst>
      <p:ext uri="{BB962C8B-B14F-4D97-AF65-F5344CB8AC3E}">
        <p14:creationId xmlns:p14="http://schemas.microsoft.com/office/powerpoint/2010/main" val="1997412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lstStyle/>
          <a:p>
            <a:r>
              <a:rPr lang="en-US" dirty="0" smtClean="0"/>
              <a:t>*Saves meal prep</a:t>
            </a:r>
          </a:p>
          <a:p>
            <a:r>
              <a:rPr lang="en-US" dirty="0" smtClean="0"/>
              <a:t>*Saves clean-up</a:t>
            </a:r>
          </a:p>
          <a:p>
            <a:r>
              <a:rPr lang="en-US" dirty="0" smtClean="0"/>
              <a:t>*Saves you from running to the store every day</a:t>
            </a:r>
          </a:p>
          <a:p>
            <a:r>
              <a:rPr lang="en-US" dirty="0" smtClean="0"/>
              <a:t>*You don’t have to waste time thinking about what to make for supper</a:t>
            </a:r>
          </a:p>
          <a:p>
            <a:r>
              <a:rPr lang="en-US" dirty="0" smtClean="0"/>
              <a:t>*Pull a meal out for guests or as a kind gesture</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Time Saver</a:t>
            </a:r>
            <a:endParaRPr lang="en-US" sz="4400" dirty="0"/>
          </a:p>
        </p:txBody>
      </p:sp>
    </p:spTree>
    <p:extLst>
      <p:ext uri="{BB962C8B-B14F-4D97-AF65-F5344CB8AC3E}">
        <p14:creationId xmlns:p14="http://schemas.microsoft.com/office/powerpoint/2010/main" val="37985375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lstStyle/>
          <a:p>
            <a:r>
              <a:rPr lang="en-US" dirty="0" smtClean="0"/>
              <a:t>*Saves from picking up a frozen meal</a:t>
            </a:r>
          </a:p>
          <a:p>
            <a:r>
              <a:rPr lang="en-US" dirty="0" smtClean="0"/>
              <a:t>*Saves you from ordering out</a:t>
            </a:r>
          </a:p>
          <a:p>
            <a:r>
              <a:rPr lang="en-US" dirty="0" smtClean="0"/>
              <a:t>*Buying in bulk</a:t>
            </a:r>
          </a:p>
          <a:p>
            <a:r>
              <a:rPr lang="en-US" dirty="0" smtClean="0"/>
              <a:t>*Not buying items at the store every day</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Money Saver</a:t>
            </a:r>
            <a:endParaRPr lang="en-US" sz="4400" dirty="0"/>
          </a:p>
        </p:txBody>
      </p:sp>
    </p:spTree>
    <p:extLst>
      <p:ext uri="{BB962C8B-B14F-4D97-AF65-F5344CB8AC3E}">
        <p14:creationId xmlns:p14="http://schemas.microsoft.com/office/powerpoint/2010/main" val="3396146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a:bodyPr>
          <a:lstStyle/>
          <a:p>
            <a:r>
              <a:rPr lang="en-US" dirty="0" smtClean="0"/>
              <a:t>*Plan out your menu</a:t>
            </a:r>
          </a:p>
          <a:p>
            <a:r>
              <a:rPr lang="en-US" dirty="0" smtClean="0"/>
              <a:t>*Look at the grocery ads for deals</a:t>
            </a:r>
          </a:p>
          <a:p>
            <a:r>
              <a:rPr lang="en-US" dirty="0" smtClean="0"/>
              <a:t>*Only make enough that will last for about 3 months</a:t>
            </a:r>
          </a:p>
          <a:p>
            <a:r>
              <a:rPr lang="en-US" dirty="0" smtClean="0"/>
              <a:t>*Vacuum sealer helps to keep meats air tight</a:t>
            </a:r>
          </a:p>
          <a:p>
            <a:r>
              <a:rPr lang="en-US" dirty="0" smtClean="0"/>
              <a:t>*Loaf pan perfect for 2 people</a:t>
            </a:r>
          </a:p>
          <a:p>
            <a:r>
              <a:rPr lang="en-US" dirty="0" smtClean="0"/>
              <a:t>*Wrap with Saran wrap and then wrap with foil</a:t>
            </a:r>
          </a:p>
          <a:p>
            <a:r>
              <a:rPr lang="en-US" dirty="0" smtClean="0"/>
              <a:t>*Different freezers – self defrosting vs. auto defrosting</a:t>
            </a:r>
          </a:p>
          <a:p>
            <a:r>
              <a:rPr lang="en-US" dirty="0" smtClean="0"/>
              <a:t>*Casseroles freeze before baking – tastes better</a:t>
            </a:r>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Tips &amp; Tricks</a:t>
            </a:r>
            <a:endParaRPr lang="en-US" sz="4400" dirty="0"/>
          </a:p>
        </p:txBody>
      </p:sp>
    </p:spTree>
    <p:extLst>
      <p:ext uri="{BB962C8B-B14F-4D97-AF65-F5344CB8AC3E}">
        <p14:creationId xmlns:p14="http://schemas.microsoft.com/office/powerpoint/2010/main" val="1117652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a:bodyPr>
          <a:lstStyle/>
          <a:p>
            <a:r>
              <a:rPr lang="en-US" dirty="0" smtClean="0"/>
              <a:t>*Undercook starchy foods like potatoes, rice and pasta</a:t>
            </a:r>
          </a:p>
          <a:p>
            <a:r>
              <a:rPr lang="en-US" dirty="0" smtClean="0"/>
              <a:t>*Glass containers work well</a:t>
            </a:r>
          </a:p>
          <a:p>
            <a:r>
              <a:rPr lang="en-US" dirty="0" smtClean="0"/>
              <a:t>*Don’t freeze meals that include boiled eggs, sour cream and mayonnaise</a:t>
            </a:r>
          </a:p>
          <a:p>
            <a:r>
              <a:rPr lang="en-US" dirty="0" smtClean="0"/>
              <a:t>*Seasoning intensity – cloves, pepper, garlic and celery</a:t>
            </a:r>
          </a:p>
          <a:p>
            <a:r>
              <a:rPr lang="en-US" dirty="0" smtClean="0"/>
              <a:t>*Fully cooked casseroles should not be thawed, bake at 400 for the time of the recipe</a:t>
            </a:r>
          </a:p>
          <a:p>
            <a:r>
              <a:rPr lang="en-US" dirty="0" smtClean="0"/>
              <a:t>*Crockpot Recipes</a:t>
            </a:r>
          </a:p>
          <a:p>
            <a:r>
              <a:rPr lang="en-US" dirty="0" smtClean="0"/>
              <a:t>*Make a family night of it!</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Tips &amp; Tricks Continued</a:t>
            </a:r>
            <a:endParaRPr lang="en-US" sz="4400" dirty="0"/>
          </a:p>
        </p:txBody>
      </p:sp>
    </p:spTree>
    <p:extLst>
      <p:ext uri="{BB962C8B-B14F-4D97-AF65-F5344CB8AC3E}">
        <p14:creationId xmlns:p14="http://schemas.microsoft.com/office/powerpoint/2010/main" val="2157948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a:bodyPr>
          <a:lstStyle/>
          <a:p>
            <a:r>
              <a:rPr lang="en-US" dirty="0" smtClean="0"/>
              <a:t>Step 1 – Cool foods slightly at room temperature – use a cooling rack &amp; limit depth of food to 2 inches</a:t>
            </a:r>
          </a:p>
          <a:p>
            <a:r>
              <a:rPr lang="en-US" dirty="0" smtClean="0"/>
              <a:t>Step 2 – Complete cooling of foods in the refrigerator</a:t>
            </a:r>
          </a:p>
          <a:p>
            <a:r>
              <a:rPr lang="en-US" dirty="0" smtClean="0"/>
              <a:t>Step 3 – Pack foods into Freezer Bags</a:t>
            </a:r>
          </a:p>
          <a:p>
            <a:r>
              <a:rPr lang="en-US" dirty="0" smtClean="0"/>
              <a:t>Step 4 – Label Foods</a:t>
            </a:r>
          </a:p>
          <a:p>
            <a:r>
              <a:rPr lang="en-US" dirty="0" smtClean="0"/>
              <a:t>Step 5 – Lay bags flat in freezer &amp; stagger</a:t>
            </a:r>
          </a:p>
          <a:p>
            <a:r>
              <a:rPr lang="en-US" dirty="0" smtClean="0"/>
              <a:t>Step 6 – Thaw frozen meals in refrigerator for 24 hours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Safety &amp; Storage</a:t>
            </a:r>
            <a:endParaRPr lang="en-US" sz="4400" dirty="0"/>
          </a:p>
        </p:txBody>
      </p:sp>
    </p:spTree>
    <p:extLst>
      <p:ext uri="{BB962C8B-B14F-4D97-AF65-F5344CB8AC3E}">
        <p14:creationId xmlns:p14="http://schemas.microsoft.com/office/powerpoint/2010/main" val="397483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57200" y="1371600"/>
            <a:ext cx="8229600" cy="4343400"/>
          </a:xfrm>
        </p:spPr>
        <p:txBody>
          <a:bodyPr>
            <a:normAutofit/>
          </a:bodyPr>
          <a:lstStyle/>
          <a:p>
            <a:r>
              <a:rPr lang="en-US" dirty="0" smtClean="0"/>
              <a:t>*Double the recipe</a:t>
            </a:r>
          </a:p>
          <a:p>
            <a:r>
              <a:rPr lang="en-US" dirty="0" smtClean="0"/>
              <a:t>*Moms night out</a:t>
            </a:r>
          </a:p>
          <a:p>
            <a:r>
              <a:rPr lang="en-US" dirty="0" smtClean="0"/>
              <a:t>*Swap Nights</a:t>
            </a:r>
          </a:p>
          <a:p>
            <a:r>
              <a:rPr lang="en-US" dirty="0" smtClean="0"/>
              <a:t>*Family Nights/Weekend Projects</a:t>
            </a:r>
          </a:p>
          <a:p>
            <a:endParaRPr lang="en-US" dirty="0" smtClean="0"/>
          </a:p>
          <a:p>
            <a:endParaRPr lang="en-US" dirty="0" smtClean="0"/>
          </a:p>
          <a:p>
            <a:endParaRPr lang="en-US" dirty="0" smtClean="0"/>
          </a:p>
          <a:p>
            <a:endParaRPr lang="en-US" dirty="0"/>
          </a:p>
        </p:txBody>
      </p:sp>
      <p:sp>
        <p:nvSpPr>
          <p:cNvPr id="3" name="Title 2"/>
          <p:cNvSpPr>
            <a:spLocks noGrp="1"/>
          </p:cNvSpPr>
          <p:nvPr>
            <p:ph type="title"/>
          </p:nvPr>
        </p:nvSpPr>
        <p:spPr/>
        <p:txBody>
          <a:bodyPr>
            <a:normAutofit/>
          </a:bodyPr>
          <a:lstStyle/>
          <a:p>
            <a:r>
              <a:rPr lang="en-US" sz="4400" dirty="0" smtClean="0"/>
              <a:t>Making Freezer Meals</a:t>
            </a:r>
            <a:endParaRPr lang="en-US" sz="4400" dirty="0"/>
          </a:p>
        </p:txBody>
      </p:sp>
    </p:spTree>
    <p:extLst>
      <p:ext uri="{BB962C8B-B14F-4D97-AF65-F5344CB8AC3E}">
        <p14:creationId xmlns:p14="http://schemas.microsoft.com/office/powerpoint/2010/main" val="1877403534"/>
      </p:ext>
    </p:extLst>
  </p:cSld>
  <p:clrMapOvr>
    <a:masterClrMapping/>
  </p:clrMapOvr>
</p:sld>
</file>

<file path=ppt/theme/theme1.xml><?xml version="1.0" encoding="utf-8"?>
<a:theme xmlns:a="http://schemas.openxmlformats.org/drawingml/2006/main" name="Office Theme">
  <a:themeElements>
    <a:clrScheme name="ISUEO Colors">
      <a:dk1>
        <a:srgbClr val="141313"/>
      </a:dk1>
      <a:lt1>
        <a:srgbClr val="FFFFFE"/>
      </a:lt1>
      <a:dk2>
        <a:srgbClr val="DC002A"/>
      </a:dk2>
      <a:lt2>
        <a:srgbClr val="F1AA48"/>
      </a:lt2>
      <a:accent1>
        <a:srgbClr val="C6C99D"/>
      </a:accent1>
      <a:accent2>
        <a:srgbClr val="88955B"/>
      </a:accent2>
      <a:accent3>
        <a:srgbClr val="5C7A8A"/>
      </a:accent3>
      <a:accent4>
        <a:srgbClr val="490F14"/>
      </a:accent4>
      <a:accent5>
        <a:srgbClr val="F3D06D"/>
      </a:accent5>
      <a:accent6>
        <a:srgbClr val="8A847C"/>
      </a:accent6>
      <a:hlink>
        <a:srgbClr val="DC002A"/>
      </a:hlink>
      <a:folHlink>
        <a:srgbClr val="6C03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440</TotalTime>
  <Words>770</Words>
  <Application>Microsoft Office PowerPoint</Application>
  <PresentationFormat>On-screen Show (4:3)</PresentationFormat>
  <Paragraphs>138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Office Theme</vt:lpstr>
      <vt:lpstr>Freezer Meals</vt:lpstr>
      <vt:lpstr>PowerPoint Presentation</vt:lpstr>
      <vt:lpstr>Why?</vt:lpstr>
      <vt:lpstr>Time Saver</vt:lpstr>
      <vt:lpstr>Money Saver</vt:lpstr>
      <vt:lpstr>Tips &amp; Tricks</vt:lpstr>
      <vt:lpstr>Tips &amp; Tricks Continued</vt:lpstr>
      <vt:lpstr>Safety &amp; Storage</vt:lpstr>
      <vt:lpstr>Making Freezer Meals</vt:lpstr>
      <vt:lpstr>Freezer Meal Ideas</vt:lpstr>
      <vt:lpstr>Resources</vt:lpstr>
      <vt:lpstr>Hamburger and Noodle Dish</vt:lpstr>
      <vt:lpstr>Taco Seasoning Mix</vt:lpstr>
      <vt:lpstr>Peanut Butter Balls</vt:lpstr>
      <vt:lpstr>PowerPoint Presentation</vt:lpstr>
    </vt:vector>
  </TitlesOfParts>
  <Company>Iowa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smetcalf</dc:creator>
  <cp:lastModifiedBy>Erpelding, Stephanie L [CO PD]</cp:lastModifiedBy>
  <cp:revision>36</cp:revision>
  <cp:lastPrinted>2018-01-26T21:44:16Z</cp:lastPrinted>
  <dcterms:created xsi:type="dcterms:W3CDTF">2011-08-03T19:45:53Z</dcterms:created>
  <dcterms:modified xsi:type="dcterms:W3CDTF">2018-01-29T14:24:44Z</dcterms:modified>
</cp:coreProperties>
</file>